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3e94e7ea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3e94e7ea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3e94e7ea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53e94e7ea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7901983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7901983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3e94e7ea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3e94e7ea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6f790198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6f790198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3e94e7ea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3e94e7ea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3e94e7ea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3e94e7ea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6f7901983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6f790198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790198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790198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f7901983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6f790198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3e94e7e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3e94e7e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6f790198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6f790198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3e94e7ea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3e94e7ea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53e94e7ea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53e94e7ea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53e94e7e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53e94e7e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53e94e7ea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53e94e7ea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3e94e7ea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53e94e7ea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3e94e7e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3e94e7e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53e94e7ea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53e94e7ea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3e94e7ea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3e94e7ea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3e94e7ea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3e94e7ea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0" Type="http://schemas.openxmlformats.org/officeDocument/2006/relationships/image" Target="../media/image20.jpg"/><Relationship Id="rId9" Type="http://schemas.openxmlformats.org/officeDocument/2006/relationships/image" Target="../media/image24.jp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3.jpg"/><Relationship Id="rId8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2.mathworks.cn/help/map/ref/ecef2enu.html" TargetMode="External"/><Relationship Id="rId4" Type="http://schemas.openxmlformats.org/officeDocument/2006/relationships/hyperlink" Target="https://ww2.mathworks.cn/matlabcentral/fileexchange/7942-covert-lat--lon--alt-to-ecefcartesia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 513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Topic 2 : </a:t>
            </a:r>
            <a:r>
              <a:rPr lang="en" sz="3000"/>
              <a:t>Investigate the Misalignment between Point Cloud and Perspective Image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446675"/>
            <a:ext cx="76881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Preethi Krishnamoorthy Ramesh Kumar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Akash Reddy Gundlapalli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Barani Kumar Kalangal Ramasamy Soundararajan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Step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8313600" cy="25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step , The East North Up coordinates will be converted to Camera coordinates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Firstly , The orthogonal matrix Rq will be derived as mentioned below ,</a:t>
            </a:r>
            <a:endParaRPr/>
          </a:p>
          <a:p>
            <a:pPr indent="457200" lvl="0" marL="6400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=  </a:t>
            </a:r>
            <a:r>
              <a:rPr lang="en"/>
              <a:t> camera unit quaternion  input</a:t>
            </a:r>
            <a:endParaRPr/>
          </a:p>
          <a:p>
            <a:pPr indent="457200" lvl="0" marL="6400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 coordinates </a:t>
            </a:r>
            <a:r>
              <a:rPr i="1" lang="en"/>
              <a:t>P</a:t>
            </a:r>
            <a:r>
              <a:rPr i="1" lang="en"/>
              <a:t>(X,Y,Z) </a:t>
            </a:r>
            <a:r>
              <a:rPr lang="en"/>
              <a:t>can be calculated using ,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6400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									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1024025" y="2777275"/>
            <a:ext cx="5829300" cy="9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25" y="2777225"/>
            <a:ext cx="58293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350" y="2849350"/>
            <a:ext cx="107632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1444775" y="4248400"/>
            <a:ext cx="2085900" cy="30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 amt="84000"/>
          </a:blip>
          <a:stretch>
            <a:fillRect/>
          </a:stretch>
        </p:blipFill>
        <p:spPr>
          <a:xfrm>
            <a:off x="1444763" y="4248400"/>
            <a:ext cx="2085975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Step 4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Here the camera coordinates will be </a:t>
            </a:r>
            <a:r>
              <a:rPr lang="en"/>
              <a:t>converted</a:t>
            </a:r>
            <a:r>
              <a:rPr lang="en"/>
              <a:t> to image coordinates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image coordinate                       with the help of the formulas,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this formula , we will be calculating the image coordinates for left,right,back and front images.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</a:t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1298050" y="2676288"/>
            <a:ext cx="1916700" cy="8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500" y="2426975"/>
            <a:ext cx="6381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297988" y="2676325"/>
            <a:ext cx="1916835" cy="8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Drawing point cloud image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black canvas image (zero value) with the matrix order 2048 x 2048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Now we have the P(Xi,Yi) image coordinates as a result of coordinate transformation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this coordinates , now we will be able to change  the respective points in matrix  with a colour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updating all the point from obtained coordinate , the point cloud image will be formed 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500" y="3426688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625" y="3426700"/>
            <a:ext cx="1320627" cy="1320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>
            <a:stCxn id="170" idx="3"/>
            <a:endCxn id="171" idx="1"/>
          </p:cNvCxnSpPr>
          <p:nvPr/>
        </p:nvCxnSpPr>
        <p:spPr>
          <a:xfrm>
            <a:off x="3048127" y="4087001"/>
            <a:ext cx="255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4"/>
          <p:cNvSpPr txBox="1"/>
          <p:nvPr/>
        </p:nvSpPr>
        <p:spPr>
          <a:xfrm>
            <a:off x="3750100" y="3592300"/>
            <a:ext cx="13206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Update the matrix with the help of coordinates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Calculating Misalignment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29450" y="2078875"/>
            <a:ext cx="7688700" cy="24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mentioned previously , we will using Brute Force Matching with ORB Descriptors to find out the closest matches..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Initially the keypoints and descriptors with ORB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BFMatcher object with distance measurement cv2.NORM_HAMMING (crossCheck is enabled for better results)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the best matches in two images using Matcher.match().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Sort them in ascending order of their </a:t>
            </a:r>
            <a:r>
              <a:rPr lang="en"/>
              <a:t>distances to find out the closest pair.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after finding out the matches , we find the average between the </a:t>
            </a:r>
            <a:r>
              <a:rPr lang="en"/>
              <a:t>key points</a:t>
            </a:r>
            <a:r>
              <a:rPr lang="en"/>
              <a:t> of the closest matches to calculate the misalignment angle.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619325" y="128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Chart </a:t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1371000" y="2616925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file 	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3903150" y="2616925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</a:t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6311225" y="2616925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ECEF</a:t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371000" y="3564500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Coordinates</a:t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3903150" y="3564500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Coordinates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6311225" y="3564500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ENU</a:t>
            </a: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1371000" y="4613075"/>
            <a:ext cx="13413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Misalignment</a:t>
            </a:r>
            <a:r>
              <a:rPr lang="en"/>
              <a:t> Calculation</a:t>
            </a:r>
            <a:endParaRPr/>
          </a:p>
        </p:txBody>
      </p:sp>
      <p:cxnSp>
        <p:nvCxnSpPr>
          <p:cNvPr id="192" name="Google Shape;192;p26"/>
          <p:cNvCxnSpPr>
            <a:stCxn id="185" idx="3"/>
            <a:endCxn id="186" idx="1"/>
          </p:cNvCxnSpPr>
          <p:nvPr/>
        </p:nvCxnSpPr>
        <p:spPr>
          <a:xfrm>
            <a:off x="2712300" y="2797225"/>
            <a:ext cx="119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6"/>
          <p:cNvCxnSpPr>
            <a:stCxn id="186" idx="3"/>
            <a:endCxn id="187" idx="1"/>
          </p:cNvCxnSpPr>
          <p:nvPr/>
        </p:nvCxnSpPr>
        <p:spPr>
          <a:xfrm>
            <a:off x="5244450" y="2797225"/>
            <a:ext cx="10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6"/>
          <p:cNvCxnSpPr>
            <a:stCxn id="187" idx="2"/>
            <a:endCxn id="190" idx="0"/>
          </p:cNvCxnSpPr>
          <p:nvPr/>
        </p:nvCxnSpPr>
        <p:spPr>
          <a:xfrm>
            <a:off x="6981875" y="2977525"/>
            <a:ext cx="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6"/>
          <p:cNvCxnSpPr>
            <a:stCxn id="190" idx="1"/>
            <a:endCxn id="189" idx="3"/>
          </p:cNvCxnSpPr>
          <p:nvPr/>
        </p:nvCxnSpPr>
        <p:spPr>
          <a:xfrm rot="10800000">
            <a:off x="5244425" y="3744800"/>
            <a:ext cx="10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6"/>
          <p:cNvCxnSpPr>
            <a:stCxn id="189" idx="1"/>
            <a:endCxn id="188" idx="3"/>
          </p:cNvCxnSpPr>
          <p:nvPr/>
        </p:nvCxnSpPr>
        <p:spPr>
          <a:xfrm rot="10800000">
            <a:off x="2712150" y="3744800"/>
            <a:ext cx="119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>
            <a:stCxn id="188" idx="2"/>
            <a:endCxn id="191" idx="0"/>
          </p:cNvCxnSpPr>
          <p:nvPr/>
        </p:nvCxnSpPr>
        <p:spPr>
          <a:xfrm>
            <a:off x="2041650" y="3925100"/>
            <a:ext cx="0" cy="6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6"/>
          <p:cNvSpPr/>
          <p:nvPr/>
        </p:nvSpPr>
        <p:spPr>
          <a:xfrm>
            <a:off x="2788775" y="2137578"/>
            <a:ext cx="972900" cy="535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final_project_data.fuse</a:t>
            </a:r>
            <a:endParaRPr sz="600"/>
          </a:p>
        </p:txBody>
      </p:sp>
      <p:sp>
        <p:nvSpPr>
          <p:cNvPr id="199" name="Google Shape;199;p26"/>
          <p:cNvSpPr/>
          <p:nvPr/>
        </p:nvSpPr>
        <p:spPr>
          <a:xfrm>
            <a:off x="5222550" y="1941075"/>
            <a:ext cx="1110600" cy="7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Lato"/>
                <a:ea typeface="Lato"/>
                <a:cs typeface="Lato"/>
                <a:sym typeface="Lato"/>
              </a:rPr>
              <a:t>X=(h+N(Φ))  cos⁡(λ)  cos⁡(Φ)</a:t>
            </a:r>
            <a:endParaRPr i="1"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Lato"/>
                <a:ea typeface="Lato"/>
                <a:cs typeface="Lato"/>
                <a:sym typeface="Lato"/>
              </a:rPr>
              <a:t>Y=(h+N(Φ))  cos⁡(Φ)  sin⁡(λ)</a:t>
            </a:r>
            <a:endParaRPr i="1"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Lato"/>
                <a:ea typeface="Lato"/>
                <a:cs typeface="Lato"/>
                <a:sym typeface="Lato"/>
              </a:rPr>
              <a:t>Z=(h+(1-e^2)N(Φ))  sin⁡(Φ)</a:t>
            </a:r>
            <a:endParaRPr sz="600"/>
          </a:p>
        </p:txBody>
      </p:sp>
      <p:sp>
        <p:nvSpPr>
          <p:cNvPr id="200" name="Google Shape;200;p26"/>
          <p:cNvSpPr/>
          <p:nvPr/>
        </p:nvSpPr>
        <p:spPr>
          <a:xfrm>
            <a:off x="2719925" y="2905163"/>
            <a:ext cx="1110600" cy="7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0" l="0" r="12480" t="47210"/>
          <a:stretch/>
        </p:blipFill>
        <p:spPr>
          <a:xfrm>
            <a:off x="2498262" y="3146775"/>
            <a:ext cx="1619075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5222525" y="2905150"/>
            <a:ext cx="1110600" cy="731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348313" y="3086362"/>
            <a:ext cx="859036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>
            <a:off x="2358225" y="4026141"/>
            <a:ext cx="822300" cy="369300"/>
          </a:xfrm>
          <a:prstGeom prst="wedgeEllipseCallout">
            <a:avLst>
              <a:gd fmla="val -86428" name="adj1"/>
              <a:gd fmla="val 299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729450" y="1846425"/>
            <a:ext cx="76887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</a:t>
            </a:r>
            <a:r>
              <a:rPr lang="en"/>
              <a:t>Comparison of the obtained point cloud image vs the original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Left: 									Right: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Back: 									Front:  </a:t>
            </a:r>
            <a:r>
              <a:rPr lang="en"/>
              <a:t> 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2296200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50" y="2296200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450" y="3744013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050" y="3744012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9400" y="2296200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35925" y="2296200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400" y="3744013"/>
            <a:ext cx="1320627" cy="132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35925" y="3744000"/>
            <a:ext cx="1320627" cy="1320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&amp; Analysis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729450" y="2078875"/>
            <a:ext cx="7688700" cy="24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misalignment values are obtained from the code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better understanding of the obtained results , we have used meshlab tool  to visualise  the point cloud images.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60646" t="82376"/>
          <a:stretch/>
        </p:blipFill>
        <p:spPr>
          <a:xfrm>
            <a:off x="1203950" y="2489550"/>
            <a:ext cx="6497775" cy="11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face and Front face of the cube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12633" t="0"/>
          <a:stretch/>
        </p:blipFill>
        <p:spPr>
          <a:xfrm>
            <a:off x="0" y="2078875"/>
            <a:ext cx="4572001" cy="305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8875"/>
            <a:ext cx="4572000" cy="305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face and Right face of the cube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2078875"/>
            <a:ext cx="4587195" cy="306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6804" y="2078875"/>
            <a:ext cx="4587200" cy="306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Cube face</a:t>
            </a:r>
            <a:endParaRPr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354" y="1853850"/>
            <a:ext cx="4916184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is Point Cloud 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Summary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Provided Resources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Methodology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&amp;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Resources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From the rendered cube faces , we can see that the obtained field of vision (FOV) is 60 degrees instead of 90 degrees.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Hence we can conclude the experiment stating that there is an approximate inclination of 30 degrees.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</a:t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Coordinate_transformations.pptx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“ecef2enu.” Transform geocentric Earth-centered Earth-fixed coordinates to local east-north-up - MATLAB ecef2enu - MathWorks 中国. Accessed April 29, 2020.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https://ww2.mathworks.cn/help/map/ref/ecef2enu.html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“Covert Lat, Lon, Alt to ECEF Cartesian.” Covert lat, lon, alt to ECEF Cartesian - File Exchange - MATLAB Central. Accessed April 29, 2020.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https://ww2.mathworks.cn/matlabcentral/fileexchange/7942-covert-lat--lon--alt-to-ecefcartesian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266" name="Google Shape;266;p3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r>
              <a:rPr lang="en" sz="1800"/>
              <a:t>In this project, we are going to investigate the misalignment between camera and Point Cloud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point cloud ?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9474F"/>
              </a:buClr>
              <a:buSzPts val="1300"/>
              <a:buChar char="●"/>
            </a:pPr>
            <a:r>
              <a:rPr lang="en">
                <a:solidFill>
                  <a:srgbClr val="39474F"/>
                </a:solidFill>
                <a:highlight>
                  <a:srgbClr val="FFFFFF"/>
                </a:highlight>
              </a:rPr>
              <a:t>Point clouds are considered as a way of collating a large number of single spatial measurements into a dataset that can then represent a whole.</a:t>
            </a:r>
            <a:endParaRPr>
              <a:solidFill>
                <a:srgbClr val="39474F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9474F"/>
              </a:buClr>
              <a:buSzPts val="1300"/>
              <a:buChar char="●"/>
            </a:pPr>
            <a:r>
              <a:rPr lang="en">
                <a:solidFill>
                  <a:srgbClr val="39474F"/>
                </a:solidFill>
                <a:highlight>
                  <a:srgbClr val="FFFFFF"/>
                </a:highlight>
              </a:rPr>
              <a:t>In simple terms , a point is data point defined by (X,Y,Z) in an arbitrary 3D coordinate system and a set of these points are called as point clouds.</a:t>
            </a:r>
            <a:endParaRPr>
              <a:solidFill>
                <a:srgbClr val="39474F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9474F"/>
              </a:buClr>
              <a:buSzPts val="1300"/>
              <a:buChar char="●"/>
            </a:pPr>
            <a:r>
              <a:rPr lang="en">
                <a:solidFill>
                  <a:srgbClr val="39474F"/>
                </a:solidFill>
                <a:highlight>
                  <a:srgbClr val="FFFFFF"/>
                </a:highlight>
              </a:rPr>
              <a:t>Point clouds are most commonly generated using 3D laser scanners and LiDAR (light detection and ranging) technology.</a:t>
            </a:r>
            <a:endParaRPr>
              <a:solidFill>
                <a:srgbClr val="39474F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927" y="3710475"/>
            <a:ext cx="2237824" cy="133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Provided Resources 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Coordination_transformations.pptx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point cloud file (final_project_point_cloud.fuse)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Original images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 configuration file(camera.config)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396" y="2914650"/>
            <a:ext cx="5695209" cy="14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325" y="4596325"/>
            <a:ext cx="60960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overview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5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Step 1 :</a:t>
            </a:r>
            <a:r>
              <a:rPr lang="en"/>
              <a:t> The given data file will be processed to obtain the Latitude Longitude Altitude data(LLA) into Earth Centered Earth Fixed(ECEF) using </a:t>
            </a:r>
            <a:r>
              <a:rPr lang="en"/>
              <a:t>coordinate</a:t>
            </a:r>
            <a:r>
              <a:rPr lang="en"/>
              <a:t> transformations mentioned in the coordinate Tranformations.pptx.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Step 2: </a:t>
            </a:r>
            <a:r>
              <a:rPr lang="en"/>
              <a:t>The obtained ECEF will be </a:t>
            </a:r>
            <a:r>
              <a:rPr lang="en"/>
              <a:t>converted</a:t>
            </a:r>
            <a:r>
              <a:rPr lang="en"/>
              <a:t> to East, North, Up (ENU) with the help of the coordinate transformations.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Step 3:</a:t>
            </a:r>
            <a:r>
              <a:rPr lang="en"/>
              <a:t> The obtained ENU will be </a:t>
            </a:r>
            <a:r>
              <a:rPr lang="en"/>
              <a:t>converted</a:t>
            </a:r>
            <a:r>
              <a:rPr lang="en"/>
              <a:t> to camera </a:t>
            </a:r>
            <a:r>
              <a:rPr lang="en"/>
              <a:t>coordinates and then converted it to image coordinates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Step 4:</a:t>
            </a:r>
            <a:r>
              <a:rPr lang="en"/>
              <a:t> Finally , the misalignment angle</a:t>
            </a: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(ϴ)</a:t>
            </a: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between the point cloud image and the given image  will be measured using </a:t>
            </a:r>
            <a:r>
              <a:rPr lang="en"/>
              <a:t>Brute Force</a:t>
            </a:r>
            <a:r>
              <a:rPr lang="en"/>
              <a:t> technique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perform coordinate transformations 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Input : final_project_point_cloud.fuse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Process :  Input → LLA → ECEF → ENU → Camera Coordinate → Image Coordinate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Output : Point </a:t>
            </a:r>
            <a:r>
              <a:rPr lang="en"/>
              <a:t>Cloud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calculate misalignment ,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We have choose a feature based technique where we will be performing a Brute-Force Matching with ORB descriptors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to quantify the misalignment , </a:t>
            </a:r>
            <a:r>
              <a:rPr lang="en"/>
              <a:t>average angle differences between keypoints with closest matches are calculated.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Step 1 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step , we will be performing the conversion of </a:t>
            </a:r>
            <a:r>
              <a:rPr b="1" lang="en"/>
              <a:t>LLA(Latitude Longitude Altitude data) to ECEF(</a:t>
            </a:r>
            <a:r>
              <a:rPr b="1" lang="en"/>
              <a:t>Earth</a:t>
            </a:r>
            <a:r>
              <a:rPr b="1" lang="en"/>
              <a:t> Centered Earth Fixed)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ECEF Coordinates (X,Y,Z) can be calculated using the formula stated below</a:t>
            </a:r>
            <a:r>
              <a:rPr b="1" lang="en"/>
              <a:t>,</a:t>
            </a:r>
            <a:endParaRPr b="1"/>
          </a:p>
          <a:p>
            <a:pPr indent="0" lvl="0" marL="2743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Where  </a:t>
            </a:r>
            <a:r>
              <a:rPr lang="en" sz="1200">
                <a:solidFill>
                  <a:srgbClr val="000000"/>
                </a:solidFill>
              </a:rPr>
              <a:t>Φ = geodetic </a:t>
            </a:r>
            <a:r>
              <a:rPr lang="en" sz="1200">
                <a:solidFill>
                  <a:srgbClr val="000000"/>
                </a:solidFill>
              </a:rPr>
              <a:t>altitude</a:t>
            </a:r>
            <a:r>
              <a:rPr lang="en" sz="1200">
                <a:solidFill>
                  <a:srgbClr val="000000"/>
                </a:solidFill>
              </a:rPr>
              <a:t> , λ = longitude , h = altitude ,                                 a = equatorial radius</a:t>
            </a:r>
            <a:r>
              <a:rPr lang="en" sz="1200"/>
              <a:t>	 , b = polar radius , e = eccentricity ,                               N(</a:t>
            </a:r>
            <a:r>
              <a:rPr lang="en" sz="1200">
                <a:solidFill>
                  <a:srgbClr val="000000"/>
                </a:solidFill>
              </a:rPr>
              <a:t>Φ) = distance from surface to z-axis along the ellipsoid normal </a:t>
            </a:r>
            <a:endParaRPr sz="12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 				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33" name="Google Shape;133;p20"/>
          <p:cNvSpPr/>
          <p:nvPr/>
        </p:nvSpPr>
        <p:spPr>
          <a:xfrm>
            <a:off x="1326900" y="2942225"/>
            <a:ext cx="1889400" cy="70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X=(h+N(Φ))  cos⁡(λ)  cos⁡(Φ)</a:t>
            </a:r>
            <a:endParaRPr i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Y=(h+N(Φ))  cos⁡(Φ)  sin⁡(λ)</a:t>
            </a:r>
            <a:endParaRPr i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Z=(h+(1-e^2)N(Φ))  sin⁡(Φ)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Step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step , we will be converting the ECEF coordinate values obtained from previous step to ENU(East North Up) coordinates.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ENU coordinates P(e,n,u) can be calculated using the formula stated below , </a:t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Where,  </a:t>
            </a:r>
            <a:r>
              <a:rPr i="1" lang="en"/>
              <a:t>P(X,Y,Z) = </a:t>
            </a:r>
            <a:r>
              <a:rPr lang="en"/>
              <a:t>input location in ECEF , O(X,Y,Z) = Origin location in ECEF ,                                                                                        =      =  geodetic altitude of origin location ,	    = </a:t>
            </a:r>
            <a:r>
              <a:rPr lang="en"/>
              <a:t>longitude</a:t>
            </a:r>
            <a:r>
              <a:rPr lang="en"/>
              <a:t> of origin location </a:t>
            </a:r>
            <a:endParaRPr/>
          </a:p>
          <a:p>
            <a:pPr indent="0" lvl="0" marL="5029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1283025" y="3019750"/>
            <a:ext cx="4203300" cy="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12480" t="47210"/>
          <a:stretch/>
        </p:blipFill>
        <p:spPr>
          <a:xfrm>
            <a:off x="1283050" y="3019750"/>
            <a:ext cx="420325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050" y="4101850"/>
            <a:ext cx="1905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975" y="4106613"/>
            <a:ext cx="2000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